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98884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реализации программы дополнительного образования                            «Клуб по интересам «Надежда»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725144"/>
            <a:ext cx="6172200" cy="1371600"/>
          </a:xfrm>
        </p:spPr>
        <p:txBody>
          <a:bodyPr/>
          <a:lstStyle/>
          <a:p>
            <a:r>
              <a:rPr lang="ru-RU" dirty="0" smtClean="0"/>
              <a:t>Автор: Н.В. Алферова, воспитатель общежития ОГБПОУ «Кривошеинский агропромышленный техникум»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73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3419903"/>
              </p:ext>
            </p:extLst>
          </p:nvPr>
        </p:nvGraphicFramePr>
        <p:xfrm>
          <a:off x="107504" y="571500"/>
          <a:ext cx="8784977" cy="6114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041"/>
                <a:gridCol w="3147950"/>
                <a:gridCol w="1892148"/>
                <a:gridCol w="3378838"/>
              </a:tblGrid>
              <a:tr h="37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№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Мероприятие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Количественный результат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Качественный результат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</a:tr>
              <a:tr h="814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Экскурсия в музей под открытым небом «Братина». </a:t>
                      </a:r>
                      <a:br>
                        <a:rPr lang="ru-RU" sz="1100" dirty="0">
                          <a:effectLst/>
                          <a:latin typeface="+mj-lt"/>
                        </a:rPr>
                      </a:br>
                      <a:r>
                        <a:rPr lang="ru-RU" sz="1100" dirty="0">
                          <a:effectLst/>
                          <a:latin typeface="+mj-lt"/>
                        </a:rPr>
                        <a:t>Студенты первого курса-12 человек.</a:t>
                      </a:r>
                      <a:endParaRPr lang="ru-RU" sz="105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34 чел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Воспитание  в подростке  любви  и уважения к семье, к своей малой Родине.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</a:tr>
              <a:tr h="814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</a:tr>
              <a:tr h="4935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 «Мастерская Деда Мороза</a:t>
                      </a:r>
                      <a:r>
                        <a:rPr lang="ru-RU" sz="1100" dirty="0" smtClean="0">
                          <a:effectLst/>
                          <a:latin typeface="+mj-lt"/>
                        </a:rPr>
                        <a:t>» (техника</a:t>
                      </a:r>
                      <a:r>
                        <a:rPr lang="ru-RU" sz="1100" baseline="0" dirty="0" smtClean="0">
                          <a:effectLst/>
                          <a:latin typeface="+mj-lt"/>
                        </a:rPr>
                        <a:t> - </a:t>
                      </a:r>
                      <a:r>
                        <a:rPr lang="ru-RU" sz="1100" baseline="0" dirty="0" err="1" smtClean="0">
                          <a:effectLst/>
                          <a:latin typeface="+mj-lt"/>
                        </a:rPr>
                        <a:t>бумагопластика</a:t>
                      </a:r>
                      <a:r>
                        <a:rPr lang="ru-RU" sz="1100" dirty="0" smtClean="0">
                          <a:effectLst/>
                          <a:latin typeface="+mj-lt"/>
                        </a:rPr>
                        <a:t>)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32 чел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Развитие  способностей к созданию подарков  ручной работы.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</a:tr>
              <a:tr h="7403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Мастер-класс по теме «Авторский дизайн бренда готовой продукции» под рководством Н.В.Алфёровой и В.А Толстихина. 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16 чел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Разработка бренда в этикетке продукции от ОГБПО «КАПТ».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</a:tr>
              <a:tr h="9871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«Весенняя мастерская» </a:t>
                      </a:r>
                      <a:r>
                        <a:rPr lang="ru-RU" sz="1100" dirty="0" smtClean="0">
                          <a:effectLst/>
                          <a:latin typeface="+mj-lt"/>
                        </a:rPr>
                        <a:t>(занятия по кулинарии,</a:t>
                      </a:r>
                      <a:r>
                        <a:rPr lang="ru-RU" sz="1100" baseline="0" dirty="0" smtClean="0">
                          <a:effectLst/>
                          <a:latin typeface="+mj-lt"/>
                        </a:rPr>
                        <a:t> пошив мягкой игрушки</a:t>
                      </a:r>
                      <a:r>
                        <a:rPr lang="ru-RU" sz="1100" dirty="0" smtClean="0">
                          <a:effectLst/>
                          <a:latin typeface="+mj-lt"/>
                        </a:rPr>
                        <a:t>)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62 чел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Приобщение студентов  к традициям народных праздников, культурным ценностям и достижениям народа. Возрождению национальной культуры России.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</a:tr>
              <a:tr h="4935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Мероприятие в районной библиотеке в рамках проекта «Литературный четверг».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28 чел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Приобщение  </a:t>
                      </a:r>
                      <a:r>
                        <a:rPr lang="ru-RU" sz="1100" dirty="0" smtClean="0">
                          <a:effectLst/>
                          <a:latin typeface="+mj-lt"/>
                        </a:rPr>
                        <a:t>молодёжи  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к  русской  литературе.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</a:tr>
              <a:tr h="7403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Участие в районных  выставках  по декоративно-прикладному творчеству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5 чел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Формирование устойчивого интереса у студентов к процессу изготовления поделок и сувениров;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</a:tr>
              <a:tr h="5676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Фотовыставка в</a:t>
                      </a:r>
                      <a:br>
                        <a:rPr lang="ru-RU" sz="1100">
                          <a:effectLst/>
                          <a:latin typeface="+mj-lt"/>
                        </a:rPr>
                      </a:br>
                      <a:r>
                        <a:rPr lang="ru-RU" sz="1100">
                          <a:effectLst/>
                          <a:latin typeface="+mj-lt"/>
                        </a:rPr>
                        <a:t>  ОГБПОУ «КАПТ»</a:t>
                      </a:r>
                      <a:br>
                        <a:rPr lang="ru-RU" sz="1100">
                          <a:effectLst/>
                          <a:latin typeface="+mj-lt"/>
                        </a:rPr>
                      </a:br>
                      <a:r>
                        <a:rPr lang="ru-RU" sz="1100">
                          <a:effectLst/>
                          <a:latin typeface="+mj-lt"/>
                        </a:rPr>
                        <a:t>«Творческая мастерская».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30 чел.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Раскрытие творческого потенциала  студентов.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3105" marR="2310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7704" y="104620"/>
            <a:ext cx="50039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РЕЗУЛЬТАТЫ  РЕАЛИЗАЦИИ программы за период 2022-2024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2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7"/>
          <a:stretch/>
        </p:blipFill>
        <p:spPr bwMode="auto">
          <a:xfrm>
            <a:off x="2699792" y="1700808"/>
            <a:ext cx="3571267" cy="447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056784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4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381642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Тестопластика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28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ownloads\WhatsApp Image 2023-03-04 at 20.51.0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2" y="1196752"/>
            <a:ext cx="4104456" cy="277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ownloads\WhatsApp Image 2023-03-04 at 19.45.3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04" y="2348880"/>
            <a:ext cx="3759200" cy="27677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47667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Бумагопластика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18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ownloads\WhatsApp Image 2023-03-04 at 20.20.08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4320480" cy="258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41336"/>
            <a:ext cx="4071937" cy="24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80038"/>
            <a:ext cx="7528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Экскурсия в музей казачьей культуры «Братина» (с. Кривошеино)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289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212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Результаты реализации программы дополнительного образования                            «Клуб по интересам «Надежда»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реализации программы дополнительного образования                            «Клуб по интересам «Надежда»</dc:title>
  <dc:creator>Рук.воспит.отдела</dc:creator>
  <cp:lastModifiedBy>Рук.воспит.отдела</cp:lastModifiedBy>
  <cp:revision>4</cp:revision>
  <dcterms:created xsi:type="dcterms:W3CDTF">2024-03-13T06:38:29Z</dcterms:created>
  <dcterms:modified xsi:type="dcterms:W3CDTF">2024-03-13T07:36:44Z</dcterms:modified>
</cp:coreProperties>
</file>