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-82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3139-EE13-4D67-B8DE-E472D57D333F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2FDEB-5C44-44E7-A67E-C797A3FD0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484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3139-EE13-4D67-B8DE-E472D57D333F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2FDEB-5C44-44E7-A67E-C797A3FD0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788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3139-EE13-4D67-B8DE-E472D57D333F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2FDEB-5C44-44E7-A67E-C797A3FD028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01779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3139-EE13-4D67-B8DE-E472D57D333F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2FDEB-5C44-44E7-A67E-C797A3FD0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828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3139-EE13-4D67-B8DE-E472D57D333F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2FDEB-5C44-44E7-A67E-C797A3FD028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5212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3139-EE13-4D67-B8DE-E472D57D333F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2FDEB-5C44-44E7-A67E-C797A3FD0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505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3139-EE13-4D67-B8DE-E472D57D333F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2FDEB-5C44-44E7-A67E-C797A3FD0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490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3139-EE13-4D67-B8DE-E472D57D333F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2FDEB-5C44-44E7-A67E-C797A3FD0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433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3139-EE13-4D67-B8DE-E472D57D333F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2FDEB-5C44-44E7-A67E-C797A3FD0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618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3139-EE13-4D67-B8DE-E472D57D333F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2FDEB-5C44-44E7-A67E-C797A3FD0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506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3139-EE13-4D67-B8DE-E472D57D333F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2FDEB-5C44-44E7-A67E-C797A3FD0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403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3139-EE13-4D67-B8DE-E472D57D333F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2FDEB-5C44-44E7-A67E-C797A3FD0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312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3139-EE13-4D67-B8DE-E472D57D333F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2FDEB-5C44-44E7-A67E-C797A3FD0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211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3139-EE13-4D67-B8DE-E472D57D333F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2FDEB-5C44-44E7-A67E-C797A3FD0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692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3139-EE13-4D67-B8DE-E472D57D333F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2FDEB-5C44-44E7-A67E-C797A3FD0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621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3139-EE13-4D67-B8DE-E472D57D333F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2FDEB-5C44-44E7-A67E-C797A3FD0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294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D3139-EE13-4D67-B8DE-E472D57D333F}" type="datetimeFigureOut">
              <a:rPr lang="ru-RU" smtClean="0"/>
              <a:t>11.06.2024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CA2FDEB-5C44-44E7-A67E-C797A3FD02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22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9258" y="386963"/>
            <a:ext cx="9144000" cy="23876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интервью с работодателем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9526" y="4370945"/>
            <a:ext cx="9287509" cy="1021326"/>
          </a:xfrm>
        </p:spPr>
        <p:txBody>
          <a:bodyPr/>
          <a:lstStyle/>
          <a:p>
            <a:r>
              <a:rPr lang="ru-RU" sz="2800" b="1" dirty="0"/>
              <a:t>подробное руководство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5771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собеседования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Знакомство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Самопрезентация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соискателя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Рассказ HR или руководителя о вакансии и компании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Вопросы со стороны работодателя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Вопросы соискателя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Договоренность о следующих шагах</a:t>
            </a:r>
          </a:p>
        </p:txBody>
      </p:sp>
    </p:spTree>
    <p:extLst>
      <p:ext uri="{BB962C8B-B14F-4D97-AF65-F5344CB8AC3E}">
        <p14:creationId xmlns:p14="http://schemas.microsoft.com/office/powerpoint/2010/main" val="3627237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самопрезентации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1) Опыт работы на последнем месте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2) Опыт работы на предыдущих местах работы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3) Образование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4) Проекты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5) Другое</a:t>
            </a:r>
          </a:p>
        </p:txBody>
      </p:sp>
    </p:spTree>
    <p:extLst>
      <p:ext uri="{BB962C8B-B14F-4D97-AF65-F5344CB8AC3E}">
        <p14:creationId xmlns:p14="http://schemas.microsoft.com/office/powerpoint/2010/main" val="3159514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самопрезентации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самопрезентация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Самопрезентация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это: Сжатая версия резюме. Ты останавливаешься на основных пунктах: образование, опыт,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</a:t>
            </a:r>
          </a:p>
          <a:p>
            <a:pPr marL="0" indent="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Самопрезентация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помогает работодателю понять твою склонность к самоанализу и позволяет убедиться, что ты тот самый человек, которого он ищет. </a:t>
            </a:r>
          </a:p>
        </p:txBody>
      </p:sp>
    </p:spTree>
    <p:extLst>
      <p:ext uri="{BB962C8B-B14F-4D97-AF65-F5344CB8AC3E}">
        <p14:creationId xmlns:p14="http://schemas.microsoft.com/office/powerpoint/2010/main" val="255421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самопрезентации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Репетируй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заранее: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Практикуй свою речь с помощью диктофона. А когда это возможно, включай видео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Записывай свою речь на диктофон. Включи его и представь, что ты сам проводишь собеседование. Отметь свои слабые стороны: где затягивается пауза, где запинаешься и т.д. Перезапиши и снова проанализируй.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Твои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действия: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Представься: имя, фамилия, возраст, образование. • Расскажи о предыдущих местах работы и задачах, которые выполнял. • Пройдись по проектам, которыми особенно гордишься. • Используй цифры и глаголы совершенного вида: сделал, добился, привлек. • Если опыта нет, расскажи об участии в профильных олимпиадах, тренингах и т.д. • В конце речи поблагодари за внимание. </a:t>
            </a:r>
          </a:p>
        </p:txBody>
      </p:sp>
    </p:spTree>
    <p:extLst>
      <p:ext uri="{BB962C8B-B14F-4D97-AF65-F5344CB8AC3E}">
        <p14:creationId xmlns:p14="http://schemas.microsoft.com/office/powerpoint/2010/main" val="2244743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самопрезентации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Хвалить, но не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нахваливать: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Используй формулировки вида «я хороший», вместо «я лучше других».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Ложная скромность раздражает людей больше, чем откровенное бахвальство. Поэтому нейтральные ответы работают лучше, чем шуточные.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хвастливое замечание оказывается к месту, оно не кажется таким уж нескромным. Главное — чтобы работодатель не заметил, что ты слишком быстро стараешься сменить тему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Звучание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речи: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То, как ты говоришь, оказывает глубочайшее влияние на восприятие сказанного тобой и даже на то, как тебя воспринимают, причем это происходит не только в первые секунды общения, но и на протяжении всего разговора.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Человеческий слух не переносит напряженные высокие голоса. Старайся говорить спокойно, не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тишить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но и не говорить особенно громко. </a:t>
            </a: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640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самопрезентации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Язык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тела: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Если театр начинается с вешалки, то, собеседование — с того, как вы зайдете и сядете на стул перед интервьюером.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Ваша поза должна излучать уверенность (не путать с расслабленностью!). Советую вам отрепетировать, желательно перед зеркалом, ваше приветствие и «приземление» на стул..</a:t>
            </a:r>
          </a:p>
        </p:txBody>
      </p:sp>
    </p:spTree>
    <p:extLst>
      <p:ext uri="{BB962C8B-B14F-4D97-AF65-F5344CB8AC3E}">
        <p14:creationId xmlns:p14="http://schemas.microsoft.com/office/powerpoint/2010/main" val="5852833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Самые частые вопросы на собеседовании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•1)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Расскажите о себе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2)Ваши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сильные и слабые стороны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•3 )Кем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видите себя через 5 лет?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•4)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Вы ушли с предыдущих мест работы?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•5)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Вы хотите работать именно у нас?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•6 )Какую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заработную плату Вы ожидаете?</a:t>
            </a:r>
          </a:p>
        </p:txBody>
      </p:sp>
    </p:spTree>
    <p:extLst>
      <p:ext uri="{BB962C8B-B14F-4D97-AF65-F5344CB8AC3E}">
        <p14:creationId xmlns:p14="http://schemas.microsoft.com/office/powerpoint/2010/main" val="22986491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у вас сильные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слабые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стороны?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Вспомните ваши сильные стороны и зоны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Расскажите, как планируете развивать слабые стороны(Важно! Зоны развития не должны нарушать идеальный портрет соискателя на вакансию)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8090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Кем Вы видите себя через N лет?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вас есть четкая карьерная цель(«Я хочу построить карьеру в сфере Производства, потому что считаю это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перпективной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интересной областью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Четкой карьерной цели нет(«Сейчас мне интересно развиваться в направлении программирования станков с ЧПУ, в будущем мне хотелось бы развить свои компетенции в этой сфере и, возможно, перейти в направление управления Производством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3243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вы хотите работать именно у нас?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!) Знать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вакансию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!) Связать со своим успешным профессиональным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опытом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!) Как можно больше узнать 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компании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!) Лесть — может быть перегиб</a:t>
            </a:r>
          </a:p>
        </p:txBody>
      </p:sp>
    </p:spTree>
    <p:extLst>
      <p:ext uri="{BB962C8B-B14F-4D97-AF65-F5344CB8AC3E}">
        <p14:creationId xmlns:p14="http://schemas.microsoft.com/office/powerpoint/2010/main" val="3399682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чем сегодня поговорим?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Успешное собеседование (Как подготовиться к собеседованию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?)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Самопрезентация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(Как подготовиться 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самопрезентации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?)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Примеры вопросов и ответов на первом собеседовании(Возможные сценарии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собеседования)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О чем соискатель должен спросить работодателя?(Как говорить о деньгах на собеседовании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0073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чем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соискатель должен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спросить будущего работодателя?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Разговор 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зарплате: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Конец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собеседования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начинает говорить на эту тему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Оговорить на берегу все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тонкости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4)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фиксированного дохода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часто пересматривается и корректируется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Инфляция, или по итогам работы, или комбинация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премии, бонусная политика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8)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Частота выплаты премии, за что выплачивается </a:t>
            </a:r>
          </a:p>
        </p:txBody>
      </p:sp>
    </p:spTree>
    <p:extLst>
      <p:ext uri="{BB962C8B-B14F-4D97-AF65-F5344CB8AC3E}">
        <p14:creationId xmlns:p14="http://schemas.microsoft.com/office/powerpoint/2010/main" val="19790918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вопросы задавать работодателю на собеседовании?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Форматы вопросов работодателю на собеседовании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Расскажите, почему появилась эта вакансия?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Кто будет моим руководителем?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Расскажите о структуре отдела и департамента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Расскажите немного о системе обучения и развития, которая есть у вас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А как у вас с…?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3192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понять, что собеседование прошло успешно?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Чек-лист успешного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собеседования: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Ваша квалификация соответствует требованиям к вакансии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успешно справились с тестовым заданием или профессиональными вопросами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вписываетесь в корпоративную культуру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Ваши зарплатные ожидания соответствуют возможностям работодателя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четко отвечали на вопросы, в речи не было ошибок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положительно отзывались о предыдущих работодателях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показали интерес к предлагаемой работе (задали вопросы)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были пунктуальны</a:t>
            </a:r>
          </a:p>
        </p:txBody>
      </p:sp>
    </p:spTree>
    <p:extLst>
      <p:ext uri="{BB962C8B-B14F-4D97-AF65-F5344CB8AC3E}">
        <p14:creationId xmlns:p14="http://schemas.microsoft.com/office/powerpoint/2010/main" val="4054201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собеседований на всех этапах отбора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Единственный способ выигрывать процесс отбора в компании —быть равноправным участником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любого собеседования —договориться о сотрудничестве вас (как работника) и компании (как работодателя). </a:t>
            </a:r>
          </a:p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разговора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выявление компетенций*, необходимых для выполнения задач, а не личность соискателя.</a:t>
            </a:r>
          </a:p>
        </p:txBody>
      </p:sp>
    </p:spTree>
    <p:extLst>
      <p:ext uri="{BB962C8B-B14F-4D97-AF65-F5344CB8AC3E}">
        <p14:creationId xmlns:p14="http://schemas.microsoft.com/office/powerpoint/2010/main" val="426391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5783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интервью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4228" y="1931989"/>
            <a:ext cx="8596668" cy="3880773"/>
          </a:xfrm>
        </p:spPr>
        <p:txBody>
          <a:bodyPr>
            <a:no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Телефонное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интервью (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Первично оценить коммуникативные навыки, основные знания и опыт кандидата, выявить материальную и нематериальную мотивацию (от 5 до 30 минут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Биографическое интервью(Оценить более подробно опыт и карьерный путь кандидата, задать развернутые вопросы, оценить профессиональный уровень (30–60 минут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Интервью по компетенциям(Оценить конкретные примеры из опыта, определить наличие релевантных кейсов (30–60 минут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Ассесмент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(Возможность увидеть кандидата в конкретной рабочей ситуации, решить наиболее близкие к будущей работе задачи (90 минут и более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Видеовизитка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другие виды автоматизированного интервью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799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74689"/>
            <a:ext cx="8596668" cy="13208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отбора: компании с многоуровневой структурой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Разбор откликов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Отклики разбирает рекрутер или HR-менеджер. Иногда для первичного сбора анкет может привлекаться кадровое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агентство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Первичное интервью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 HR (обычно интервью по компетенциям), отбирает кандидатов для просмотра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руководителем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Интервью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руководителем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Дополнительные интервью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вышестоящим руководителем, людьми того же уровня, подчиненными. Кандидатов оценивает руководитель, отбирает для согласования с вышестоящим руководителем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испытания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Принимается общее решение по кандидату (HR, руководитель, вышестоящий руководитель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Кандидат получает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прописаны условия найма (до и после испытательного срока, иногда — система KPI)</a:t>
            </a:r>
          </a:p>
        </p:txBody>
      </p:sp>
    </p:spTree>
    <p:extLst>
      <p:ext uri="{BB962C8B-B14F-4D97-AF65-F5344CB8AC3E}">
        <p14:creationId xmlns:p14="http://schemas.microsoft.com/office/powerpoint/2010/main" val="2222292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отбора: небольшие компании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Разбор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откликов • отклики разбирает нанимающий менеджер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2)Интервью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руководителем.Руководитель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 интервью (обычно биографическое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Интервью с руководителем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Принимает решение по кандидату (часто без согласования с кем-либо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Кандидату озвучиваются условия работы</a:t>
            </a:r>
          </a:p>
        </p:txBody>
      </p:sp>
    </p:spTree>
    <p:extLst>
      <p:ext uri="{BB962C8B-B14F-4D97-AF65-F5344CB8AC3E}">
        <p14:creationId xmlns:p14="http://schemas.microsoft.com/office/powerpoint/2010/main" val="1406388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процесса </a:t>
            </a:r>
            <a:r>
              <a:rPr lang="ru-RU" sz="4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отбора:рекрутер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задача: 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Понять, соответствуете ли вы заявленным требованиям вакансии (знания, опыт, навыки)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Понять, соответствуете ли вы корпоративной культуре компании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Отсечь неподходящих соискателей, представить руководителю наиболее подходящих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кандидатов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Выявить и свести к нулю риски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найма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Ваша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задача: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Подготовить и привести примеры, иллюстрирующие опыт и компетенции •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Подчеркнуть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желание стать частью команды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Установить хороший контакт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Продемонстрировать знания, опыт, навыки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Показать мотивацию к работе в компании</a:t>
            </a:r>
          </a:p>
        </p:txBody>
      </p:sp>
    </p:spTree>
    <p:extLst>
      <p:ext uri="{BB962C8B-B14F-4D97-AF65-F5344CB8AC3E}">
        <p14:creationId xmlns:p14="http://schemas.microsoft.com/office/powerpoint/2010/main" val="2336648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процесса отбора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Руководитель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задача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необходимые знания, навыки, опыт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мотивацию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соответствие конкретной команде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Определить, готов ли он работать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вами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Ваша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задача: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Установить хороший контакт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Продемонстрировать знания, опыт, навыки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Показать мотивацию к работе в компании</a:t>
            </a:r>
          </a:p>
        </p:txBody>
      </p:sp>
    </p:spTree>
    <p:extLst>
      <p:ext uri="{BB962C8B-B14F-4D97-AF65-F5344CB8AC3E}">
        <p14:creationId xmlns:p14="http://schemas.microsoft.com/office/powerpoint/2010/main" val="4084086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и еще раз подготовка!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 успешного интервью – показать соответствие идеальному портрету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кандидатпозицию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Изучаем компанию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Изучаем вакансию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Готовим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самопрезентацию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Готовим ответы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настандартные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вопросы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03514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107</TotalTime>
  <Words>1401</Words>
  <Application>Microsoft Office PowerPoint</Application>
  <PresentationFormat>Произвольный</PresentationFormat>
  <Paragraphs>139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Аспект</vt:lpstr>
      <vt:lpstr>Подготовка к интервью с работодателем</vt:lpstr>
      <vt:lpstr>О чем сегодня поговорим?</vt:lpstr>
      <vt:lpstr>Цель собеседований на всех этапах отбора</vt:lpstr>
      <vt:lpstr>Виды интервью</vt:lpstr>
      <vt:lpstr>Процесс отбора: компании с многоуровневой структурой управления</vt:lpstr>
      <vt:lpstr>Процесс отбора: небольшие компании </vt:lpstr>
      <vt:lpstr>Участники процесса отбора:рекрутер</vt:lpstr>
      <vt:lpstr>Участники процесса отбора: Руководитель</vt:lpstr>
      <vt:lpstr>Подготовка и еще раз подготовка!</vt:lpstr>
      <vt:lpstr>Структура собеседования</vt:lpstr>
      <vt:lpstr>Структура самопрезентации</vt:lpstr>
      <vt:lpstr>О самопрезентации </vt:lpstr>
      <vt:lpstr>Правила самопрезентации</vt:lpstr>
      <vt:lpstr>Правила самопрезентации</vt:lpstr>
      <vt:lpstr>Правила самопрезентации</vt:lpstr>
      <vt:lpstr>Самые частые вопросы на собеседовании</vt:lpstr>
      <vt:lpstr>Какие у вас сильные и слабые стороны?</vt:lpstr>
      <vt:lpstr>Кем Вы видите себя через N лет? </vt:lpstr>
      <vt:lpstr>Почему вы хотите работать именно у нас?</vt:lpstr>
      <vt:lpstr>О чем соискатель должен спросить будущего работодателя?</vt:lpstr>
      <vt:lpstr>Какие вопросы задавать работодателю на собеседовании? </vt:lpstr>
      <vt:lpstr>Как понять, что собеседование прошло успешно?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интервью с работодателем</dc:title>
  <dc:creator>Library</dc:creator>
  <cp:lastModifiedBy>ADMIN</cp:lastModifiedBy>
  <cp:revision>10</cp:revision>
  <dcterms:created xsi:type="dcterms:W3CDTF">2024-06-10T04:37:43Z</dcterms:created>
  <dcterms:modified xsi:type="dcterms:W3CDTF">2024-06-11T03:30:58Z</dcterms:modified>
</cp:coreProperties>
</file>